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72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65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8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D1BD-803D-4EB5-811A-6A02FEEA9540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B05D2C-84A8-4A49-87F2-25554BD9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384" y="2400139"/>
            <a:ext cx="8978537" cy="2932610"/>
          </a:xfrm>
          <a:solidFill>
            <a:srgbClr val="FFFFFF"/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txBody>
          <a:bodyPr>
            <a:normAutofit fontScale="90000"/>
          </a:bodyPr>
          <a:lstStyle/>
          <a:p>
            <a:r>
              <a:rPr lang="sr-Cyrl-RS" dirty="0" smtClean="0"/>
              <a:t>ПРОЈЕКАТ УЧЕНИКА 5. РАЗРЕДА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b="1" dirty="0" smtClean="0"/>
              <a:t>РЕВИЈАЛНО ПЕСНИШТВО</a:t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ЉУБАВИ СРПСКИХ ПЕСНИКА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9253" y="884420"/>
            <a:ext cx="246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7"/>
    </mc:Choice>
    <mc:Fallback>
      <p:transition spd="slow" advTm="10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10" y="1"/>
            <a:ext cx="6038344" cy="68579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8773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5"/>
    </mc:Choice>
    <mc:Fallback>
      <p:transition spd="slow" advTm="10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97" y="-1"/>
            <a:ext cx="5431487" cy="6858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9497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3"/>
    </mc:Choice>
    <mc:Fallback>
      <p:transition spd="slow" advTm="11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38" y="1"/>
            <a:ext cx="6439000" cy="68580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425336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54"/>
    </mc:Choice>
    <mc:Fallback>
      <p:transition spd="slow" advTm="1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34" y="-1"/>
            <a:ext cx="5517046" cy="6858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1818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9"/>
    </mc:Choice>
    <mc:Fallback>
      <p:transition spd="slow" advTm="10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5" y="344774"/>
            <a:ext cx="7794886" cy="589113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379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5"/>
    </mc:Choice>
    <mc:Fallback>
      <p:transition spd="slow" advTm="697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9311"/>
            <a:ext cx="10226040" cy="4871803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ЦИЉ ПРОЈЕКТА: </a:t>
            </a:r>
            <a:b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РАЗВИЈАЊЕ ЉУБАВИ ПРЕМА ПОЕЗИЈИ</a:t>
            </a:r>
            <a:b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РЕАЛИЗАЦИЈЕ: </a:t>
            </a:r>
            <a:b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НОВЕМБАР – ДЕЦЕМБАР 2018. г.</a:t>
            </a:r>
            <a:b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ПРЕЗЕНТАЦИЈА: 18. ДЕЦЕМБРА, 2018.г.</a:t>
            </a:r>
            <a:r>
              <a:rPr lang="sr-Cyrl-RS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spc="-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85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36"/>
    </mc:Choice>
    <mc:Fallback>
      <p:transition spd="slow" advTm="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7" y="297027"/>
            <a:ext cx="3696235" cy="54267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99" y="173203"/>
            <a:ext cx="6115050" cy="2590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78" y="3466893"/>
            <a:ext cx="5810250" cy="2574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5713" y="6181874"/>
            <a:ext cx="35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A</a:t>
            </a:r>
            <a:r>
              <a:rPr lang="sr-Cyrl-RS" sz="2800" dirty="0" smtClean="0"/>
              <a:t>лекса Шантић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313" y="6041362"/>
            <a:ext cx="35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Вељко Петровић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7883" y="2763790"/>
            <a:ext cx="428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Војислав Илић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67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9"/>
    </mc:Choice>
    <mc:Fallback>
      <p:transition spd="slow" advTm="10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40" y="0"/>
            <a:ext cx="7054175" cy="68162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5158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6"/>
    </mc:Choice>
    <mc:Fallback>
      <p:transition spd="slow" advTm="8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36" y="0"/>
            <a:ext cx="5951241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7324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01"/>
    </mc:Choice>
    <mc:Fallback>
      <p:transition spd="slow" advTm="12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0"/>
            <a:ext cx="5570055" cy="6858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5149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1"/>
    </mc:Choice>
    <mc:Fallback>
      <p:transition spd="slow" advTm="11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32" y="0"/>
            <a:ext cx="5818137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1553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6"/>
    </mc:Choice>
    <mc:Fallback>
      <p:transition spd="slow" advTm="10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"/>
            <a:ext cx="5948878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8768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9"/>
    </mc:Choice>
    <mc:Fallback>
      <p:transition spd="slow" advTm="10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25" y="0"/>
            <a:ext cx="6239526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0277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29"/>
    </mc:Choice>
    <mc:Fallback>
      <p:transition spd="slow" advTm="11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15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ПРОЈЕКАТ УЧЕНИКА 5. РАЗРЕДА  РЕВИЈАЛНО ПЕСНИШТВО  ЉУБАВИ СРПСКИХ ПЕСНИКА </vt:lpstr>
      <vt:lpstr>ЦИЉ ПРОЈЕКТА:  РАЗВИЈАЊЕ ЉУБАВИ ПРЕМА ПОЕЗИЈИ  ДИНАМИКА РЕАЛИЗАЦИЈЕ:  НОВЕМБАР – ДЕЦЕМБАР 2018. г.  ПРЕЗЕНТАЦИЈА: 18. ДЕЦЕМБРА, 2018.г.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Љ</dc:title>
  <dc:creator>Admin</dc:creator>
  <cp:lastModifiedBy>Admin</cp:lastModifiedBy>
  <cp:revision>9</cp:revision>
  <dcterms:created xsi:type="dcterms:W3CDTF">2019-03-21T21:00:42Z</dcterms:created>
  <dcterms:modified xsi:type="dcterms:W3CDTF">2019-03-23T08:31:10Z</dcterms:modified>
</cp:coreProperties>
</file>